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Search Engine VS Librarian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D53E-4391-9B14-186D2EA5C75F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53E-4391-9B14-186D2EA5C75F}"/>
              </c:ext>
            </c:extLst>
          </c:dPt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overflow" horzOverflow="overflow" vert="horz" wrap="none" lIns="38100" tIns="19050" rIns="38100" bIns="19050" anchor="t" anchorCtr="0">
                <a:norm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Librarian</c:v>
                </c:pt>
                <c:pt idx="1">
                  <c:v>Search Engine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48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3E-4391-9B14-186D2EA5C75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100"/>
        <c:axId val="707087536"/>
        <c:axId val="707082856"/>
      </c:barChart>
      <c:catAx>
        <c:axId val="70708753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707082856"/>
        <c:crosses val="autoZero"/>
        <c:auto val="1"/>
        <c:lblAlgn val="ctr"/>
        <c:lblOffset val="100"/>
        <c:noMultiLvlLbl val="0"/>
      </c:catAx>
      <c:valAx>
        <c:axId val="707082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7087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600" b="1" dirty="0"/>
              <a:t>The Importance of </a:t>
            </a:r>
          </a:p>
          <a:p>
            <a:pPr>
              <a:defRPr/>
            </a:pPr>
            <a:r>
              <a:rPr lang="en-US" sz="3600" b="1" dirty="0"/>
              <a:t>Graphics and animation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Graphics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2D</c:v>
                </c:pt>
                <c:pt idx="1">
                  <c:v>3D</c:v>
                </c:pt>
                <c:pt idx="2">
                  <c:v>Normal</c:v>
                </c:pt>
                <c:pt idx="3">
                  <c:v>Digital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10</c:v>
                </c:pt>
                <c:pt idx="2">
                  <c:v>25</c:v>
                </c:pt>
                <c:pt idx="3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09-4020-A92B-87CBBBC19BF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Animation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2D</c:v>
                </c:pt>
                <c:pt idx="1">
                  <c:v>3D</c:v>
                </c:pt>
                <c:pt idx="2">
                  <c:v>Normal</c:v>
                </c:pt>
                <c:pt idx="3">
                  <c:v>Digital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</c:v>
                </c:pt>
                <c:pt idx="1">
                  <c:v>7</c:v>
                </c:pt>
                <c:pt idx="2">
                  <c:v>20</c:v>
                </c:pt>
                <c:pt idx="3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09-4020-A92B-87CBBBC19BF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Motion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2D</c:v>
                </c:pt>
                <c:pt idx="1">
                  <c:v>3D</c:v>
                </c:pt>
                <c:pt idx="2">
                  <c:v>Normal</c:v>
                </c:pt>
                <c:pt idx="3">
                  <c:v>Digital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</c:v>
                </c:pt>
                <c:pt idx="1">
                  <c:v>5</c:v>
                </c:pt>
                <c:pt idx="2">
                  <c:v>15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C09-4020-A92B-87CBBBC19B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716601272"/>
        <c:axId val="716604152"/>
        <c:axId val="0"/>
      </c:bar3DChart>
      <c:catAx>
        <c:axId val="7166012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Title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6604152"/>
        <c:crosses val="autoZero"/>
        <c:auto val="1"/>
        <c:lblAlgn val="ctr"/>
        <c:lblOffset val="100"/>
        <c:noMultiLvlLbl val="0"/>
      </c:catAx>
      <c:valAx>
        <c:axId val="716604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t" anchorCtr="0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Hello</a:t>
                </a:r>
                <a:r>
                  <a:rPr lang="en-US" baseline="0" dirty="0"/>
                  <a:t> World   </a:t>
                </a:r>
              </a:p>
            </c:rich>
          </c:tx>
          <c:layout>
            <c:manualLayout>
              <c:xMode val="edge"/>
              <c:yMode val="edge"/>
              <c:x val="1.1521797090768657E-2"/>
              <c:y val="0.5642836135161327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t" anchorCtr="0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6601272"/>
        <c:crosses val="autoZero"/>
        <c:crossBetween val="between"/>
      </c:valAx>
      <c:spPr>
        <a:noFill/>
        <a:ln>
          <a:solidFill>
            <a:schemeClr val="accent1"/>
          </a:solidFill>
        </a:ln>
        <a:effectLst/>
      </c:spPr>
    </c:plotArea>
    <c:legend>
      <c:legendPos val="r"/>
      <c:overlay val="0"/>
      <c:spPr>
        <a:noFill/>
        <a:ln>
          <a:solidFill>
            <a:schemeClr val="accent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9C8541-A9C3-425C-B9C9-1B0A35C8F554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CF211D4-3D43-4379-A5FC-7CF0FF27F660}">
      <dgm:prSet phldrT="[Text]" phldr="0" custT="1"/>
      <dgm:spPr/>
      <dgm:t>
        <a:bodyPr/>
        <a:lstStyle/>
        <a:p>
          <a:r>
            <a:rPr lang="en-US" sz="1800" dirty="0"/>
            <a:t>ABCD NAME (CEO)</a:t>
          </a:r>
        </a:p>
      </dgm:t>
    </dgm:pt>
    <dgm:pt modelId="{ABA58F91-08EB-491D-B571-3B4606D8D4C5}" type="parTrans" cxnId="{F747E2FB-80E4-4B8A-9388-CF7060B596E8}">
      <dgm:prSet/>
      <dgm:spPr/>
      <dgm:t>
        <a:bodyPr/>
        <a:lstStyle/>
        <a:p>
          <a:endParaRPr lang="en-US"/>
        </a:p>
      </dgm:t>
    </dgm:pt>
    <dgm:pt modelId="{A5B0C420-529E-462A-A28F-456AB702EC01}" type="sibTrans" cxnId="{F747E2FB-80E4-4B8A-9388-CF7060B596E8}">
      <dgm:prSet/>
      <dgm:spPr/>
      <dgm:t>
        <a:bodyPr/>
        <a:lstStyle/>
        <a:p>
          <a:endParaRPr lang="en-US"/>
        </a:p>
      </dgm:t>
    </dgm:pt>
    <dgm:pt modelId="{F4A96BD1-56E5-4447-B28C-A644353D889B}" type="asst">
      <dgm:prSet phldrT="[Text]" phldr="0" custT="1"/>
      <dgm:spPr>
        <a:solidFill>
          <a:schemeClr val="accent2"/>
        </a:solidFill>
      </dgm:spPr>
      <dgm:t>
        <a:bodyPr/>
        <a:lstStyle/>
        <a:p>
          <a:r>
            <a:rPr lang="en-US" sz="1800" dirty="0"/>
            <a:t>EFG Name</a:t>
          </a:r>
        </a:p>
      </dgm:t>
    </dgm:pt>
    <dgm:pt modelId="{B017963F-61DE-45A6-9508-F97CFF2DF6AA}" type="parTrans" cxnId="{DA93329F-E5ED-4928-971F-622FE0BF5F8A}">
      <dgm:prSet/>
      <dgm:spPr/>
      <dgm:t>
        <a:bodyPr/>
        <a:lstStyle/>
        <a:p>
          <a:endParaRPr lang="en-US"/>
        </a:p>
      </dgm:t>
    </dgm:pt>
    <dgm:pt modelId="{2FE3D40B-5D11-41CA-91C4-E5F771688765}" type="sibTrans" cxnId="{DA93329F-E5ED-4928-971F-622FE0BF5F8A}">
      <dgm:prSet/>
      <dgm:spPr/>
      <dgm:t>
        <a:bodyPr/>
        <a:lstStyle/>
        <a:p>
          <a:endParaRPr lang="en-US"/>
        </a:p>
      </dgm:t>
    </dgm:pt>
    <dgm:pt modelId="{ADF59413-D57C-44A7-965E-03C5CFBDA6DC}">
      <dgm:prSet phldrT="[Text]" phldr="0" custT="1"/>
      <dgm:spPr/>
      <dgm:t>
        <a:bodyPr/>
        <a:lstStyle/>
        <a:p>
          <a:r>
            <a:rPr lang="en-US" sz="1800" dirty="0"/>
            <a:t>HIJK Name</a:t>
          </a:r>
        </a:p>
      </dgm:t>
    </dgm:pt>
    <dgm:pt modelId="{1F5FD6DC-E08A-47DF-B531-C4C00B81DAD2}" type="parTrans" cxnId="{A4C45A11-678E-4AD7-8120-F789E51E55B4}">
      <dgm:prSet/>
      <dgm:spPr/>
      <dgm:t>
        <a:bodyPr/>
        <a:lstStyle/>
        <a:p>
          <a:endParaRPr lang="en-US"/>
        </a:p>
      </dgm:t>
    </dgm:pt>
    <dgm:pt modelId="{3A3598AB-4A28-478B-97D6-7720E1CB68C6}" type="sibTrans" cxnId="{A4C45A11-678E-4AD7-8120-F789E51E55B4}">
      <dgm:prSet/>
      <dgm:spPr/>
      <dgm:t>
        <a:bodyPr/>
        <a:lstStyle/>
        <a:p>
          <a:endParaRPr lang="en-US"/>
        </a:p>
      </dgm:t>
    </dgm:pt>
    <dgm:pt modelId="{36600A49-783C-489E-ABD8-73224ACCC599}">
      <dgm:prSet phldrT="[Text]" phldr="0" custT="1"/>
      <dgm:spPr/>
      <dgm:t>
        <a:bodyPr/>
        <a:lstStyle/>
        <a:p>
          <a:r>
            <a:rPr lang="en-US" sz="1800" dirty="0"/>
            <a:t>LMNO Name</a:t>
          </a:r>
        </a:p>
      </dgm:t>
    </dgm:pt>
    <dgm:pt modelId="{540BAF2B-0C7C-4758-B8ED-0040BF59270A}" type="parTrans" cxnId="{432F9AF8-E992-4DA5-B502-2CBE9453927A}">
      <dgm:prSet/>
      <dgm:spPr/>
      <dgm:t>
        <a:bodyPr/>
        <a:lstStyle/>
        <a:p>
          <a:endParaRPr lang="en-US"/>
        </a:p>
      </dgm:t>
    </dgm:pt>
    <dgm:pt modelId="{7BD8C160-AACC-48F3-AA0E-6869993F7297}" type="sibTrans" cxnId="{432F9AF8-E992-4DA5-B502-2CBE9453927A}">
      <dgm:prSet/>
      <dgm:spPr/>
      <dgm:t>
        <a:bodyPr/>
        <a:lstStyle/>
        <a:p>
          <a:endParaRPr lang="en-US"/>
        </a:p>
      </dgm:t>
    </dgm:pt>
    <dgm:pt modelId="{FEF529AA-12C4-49D6-91B8-94DFF3543BFB}">
      <dgm:prSet phldrT="[Text]" phldr="0" custT="1"/>
      <dgm:spPr/>
      <dgm:t>
        <a:bodyPr/>
        <a:lstStyle/>
        <a:p>
          <a:r>
            <a:rPr lang="en-US" sz="1800" dirty="0"/>
            <a:t>PQRS Name</a:t>
          </a:r>
        </a:p>
      </dgm:t>
    </dgm:pt>
    <dgm:pt modelId="{A03876FD-0EB5-4E3E-8E84-03D7D43578F6}" type="parTrans" cxnId="{5E6B890E-4E10-4AA8-8FBD-9A5D108CB294}">
      <dgm:prSet/>
      <dgm:spPr/>
      <dgm:t>
        <a:bodyPr/>
        <a:lstStyle/>
        <a:p>
          <a:endParaRPr lang="en-US"/>
        </a:p>
      </dgm:t>
    </dgm:pt>
    <dgm:pt modelId="{A5CC8967-20C7-4C5C-B679-41AB61FB573D}" type="sibTrans" cxnId="{5E6B890E-4E10-4AA8-8FBD-9A5D108CB294}">
      <dgm:prSet/>
      <dgm:spPr/>
      <dgm:t>
        <a:bodyPr/>
        <a:lstStyle/>
        <a:p>
          <a:endParaRPr lang="en-US"/>
        </a:p>
      </dgm:t>
    </dgm:pt>
    <dgm:pt modelId="{C8229F50-D494-4658-9E7F-33E79A2EB2B0}" type="pres">
      <dgm:prSet presAssocID="{1F9C8541-A9C3-425C-B9C9-1B0A35C8F55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09721AD-9C0E-4B1B-9A18-66DD5E61F433}" type="pres">
      <dgm:prSet presAssocID="{FCF211D4-3D43-4379-A5FC-7CF0FF27F660}" presName="hierRoot1" presStyleCnt="0">
        <dgm:presLayoutVars>
          <dgm:hierBranch val="init"/>
        </dgm:presLayoutVars>
      </dgm:prSet>
      <dgm:spPr/>
    </dgm:pt>
    <dgm:pt modelId="{1E38F531-1296-4AA5-99EC-6B26D0F50863}" type="pres">
      <dgm:prSet presAssocID="{FCF211D4-3D43-4379-A5FC-7CF0FF27F660}" presName="rootComposite1" presStyleCnt="0"/>
      <dgm:spPr/>
    </dgm:pt>
    <dgm:pt modelId="{92C74D23-C2CA-43E7-960F-507C36C6BBE5}" type="pres">
      <dgm:prSet presAssocID="{FCF211D4-3D43-4379-A5FC-7CF0FF27F660}" presName="rootText1" presStyleLbl="node0" presStyleIdx="0" presStyleCnt="1">
        <dgm:presLayoutVars>
          <dgm:chPref val="3"/>
        </dgm:presLayoutVars>
      </dgm:prSet>
      <dgm:spPr/>
    </dgm:pt>
    <dgm:pt modelId="{D68CFD38-5B26-4FE8-9AAA-7325561F742A}" type="pres">
      <dgm:prSet presAssocID="{FCF211D4-3D43-4379-A5FC-7CF0FF27F660}" presName="rootConnector1" presStyleLbl="node1" presStyleIdx="0" presStyleCnt="0"/>
      <dgm:spPr/>
    </dgm:pt>
    <dgm:pt modelId="{C1E45845-748C-4596-8758-F067022D450A}" type="pres">
      <dgm:prSet presAssocID="{FCF211D4-3D43-4379-A5FC-7CF0FF27F660}" presName="hierChild2" presStyleCnt="0"/>
      <dgm:spPr/>
    </dgm:pt>
    <dgm:pt modelId="{F6C3BA10-6C54-43D7-A9D4-140C84ED614B}" type="pres">
      <dgm:prSet presAssocID="{1F5FD6DC-E08A-47DF-B531-C4C00B81DAD2}" presName="Name37" presStyleLbl="parChTrans1D2" presStyleIdx="0" presStyleCnt="4"/>
      <dgm:spPr/>
    </dgm:pt>
    <dgm:pt modelId="{1AE54D80-FBDA-4368-A11B-EB373BB55759}" type="pres">
      <dgm:prSet presAssocID="{ADF59413-D57C-44A7-965E-03C5CFBDA6DC}" presName="hierRoot2" presStyleCnt="0">
        <dgm:presLayoutVars>
          <dgm:hierBranch val="init"/>
        </dgm:presLayoutVars>
      </dgm:prSet>
      <dgm:spPr/>
    </dgm:pt>
    <dgm:pt modelId="{E9B22AED-B9C5-402C-BB86-6B3EECFF5188}" type="pres">
      <dgm:prSet presAssocID="{ADF59413-D57C-44A7-965E-03C5CFBDA6DC}" presName="rootComposite" presStyleCnt="0"/>
      <dgm:spPr/>
    </dgm:pt>
    <dgm:pt modelId="{2E76F2F8-2735-4BF2-9CEC-5891D5813132}" type="pres">
      <dgm:prSet presAssocID="{ADF59413-D57C-44A7-965E-03C5CFBDA6DC}" presName="rootText" presStyleLbl="node2" presStyleIdx="0" presStyleCnt="3">
        <dgm:presLayoutVars>
          <dgm:chPref val="3"/>
        </dgm:presLayoutVars>
      </dgm:prSet>
      <dgm:spPr/>
    </dgm:pt>
    <dgm:pt modelId="{8B7A63C2-9266-43AB-BBC7-2DB821C53E7F}" type="pres">
      <dgm:prSet presAssocID="{ADF59413-D57C-44A7-965E-03C5CFBDA6DC}" presName="rootConnector" presStyleLbl="node2" presStyleIdx="0" presStyleCnt="3"/>
      <dgm:spPr/>
    </dgm:pt>
    <dgm:pt modelId="{6E0B2A7C-D3B2-4492-90AD-FAC1F8030846}" type="pres">
      <dgm:prSet presAssocID="{ADF59413-D57C-44A7-965E-03C5CFBDA6DC}" presName="hierChild4" presStyleCnt="0"/>
      <dgm:spPr/>
    </dgm:pt>
    <dgm:pt modelId="{28B395C9-CDF1-4705-A148-37EF301C3562}" type="pres">
      <dgm:prSet presAssocID="{ADF59413-D57C-44A7-965E-03C5CFBDA6DC}" presName="hierChild5" presStyleCnt="0"/>
      <dgm:spPr/>
    </dgm:pt>
    <dgm:pt modelId="{5C96F68E-C033-47F3-B03D-871723E20509}" type="pres">
      <dgm:prSet presAssocID="{540BAF2B-0C7C-4758-B8ED-0040BF59270A}" presName="Name37" presStyleLbl="parChTrans1D2" presStyleIdx="1" presStyleCnt="4"/>
      <dgm:spPr/>
    </dgm:pt>
    <dgm:pt modelId="{82B59CB6-2335-463C-B6A3-E75CC78570AC}" type="pres">
      <dgm:prSet presAssocID="{36600A49-783C-489E-ABD8-73224ACCC599}" presName="hierRoot2" presStyleCnt="0">
        <dgm:presLayoutVars>
          <dgm:hierBranch val="init"/>
        </dgm:presLayoutVars>
      </dgm:prSet>
      <dgm:spPr/>
    </dgm:pt>
    <dgm:pt modelId="{6930B97B-32F4-4BE2-9A95-B1F5E4B373B6}" type="pres">
      <dgm:prSet presAssocID="{36600A49-783C-489E-ABD8-73224ACCC599}" presName="rootComposite" presStyleCnt="0"/>
      <dgm:spPr/>
    </dgm:pt>
    <dgm:pt modelId="{572CD9E4-9E45-4FBC-99B3-6DF38AAE6793}" type="pres">
      <dgm:prSet presAssocID="{36600A49-783C-489E-ABD8-73224ACCC599}" presName="rootText" presStyleLbl="node2" presStyleIdx="1" presStyleCnt="3">
        <dgm:presLayoutVars>
          <dgm:chPref val="3"/>
        </dgm:presLayoutVars>
      </dgm:prSet>
      <dgm:spPr/>
    </dgm:pt>
    <dgm:pt modelId="{D1CD130A-C62F-4B4B-8E55-75B6E789029A}" type="pres">
      <dgm:prSet presAssocID="{36600A49-783C-489E-ABD8-73224ACCC599}" presName="rootConnector" presStyleLbl="node2" presStyleIdx="1" presStyleCnt="3"/>
      <dgm:spPr/>
    </dgm:pt>
    <dgm:pt modelId="{D6BE4AE6-7FDD-4317-8EF5-6CABA6DA9FE5}" type="pres">
      <dgm:prSet presAssocID="{36600A49-783C-489E-ABD8-73224ACCC599}" presName="hierChild4" presStyleCnt="0"/>
      <dgm:spPr/>
    </dgm:pt>
    <dgm:pt modelId="{D6353FC3-3672-4E2F-9776-4CFFC50472FE}" type="pres">
      <dgm:prSet presAssocID="{36600A49-783C-489E-ABD8-73224ACCC599}" presName="hierChild5" presStyleCnt="0"/>
      <dgm:spPr/>
    </dgm:pt>
    <dgm:pt modelId="{E9FEBC28-2025-4823-B402-B5138DE52BEA}" type="pres">
      <dgm:prSet presAssocID="{A03876FD-0EB5-4E3E-8E84-03D7D43578F6}" presName="Name37" presStyleLbl="parChTrans1D2" presStyleIdx="2" presStyleCnt="4"/>
      <dgm:spPr/>
    </dgm:pt>
    <dgm:pt modelId="{E7539BA1-2F4D-4FB9-88E3-FE15DEEB49BF}" type="pres">
      <dgm:prSet presAssocID="{FEF529AA-12C4-49D6-91B8-94DFF3543BFB}" presName="hierRoot2" presStyleCnt="0">
        <dgm:presLayoutVars>
          <dgm:hierBranch val="init"/>
        </dgm:presLayoutVars>
      </dgm:prSet>
      <dgm:spPr/>
    </dgm:pt>
    <dgm:pt modelId="{F8ACEE1C-07F8-45F7-8E56-426CE711FBB2}" type="pres">
      <dgm:prSet presAssocID="{FEF529AA-12C4-49D6-91B8-94DFF3543BFB}" presName="rootComposite" presStyleCnt="0"/>
      <dgm:spPr/>
    </dgm:pt>
    <dgm:pt modelId="{16748E5E-ACBB-467F-8239-D207EE699EB1}" type="pres">
      <dgm:prSet presAssocID="{FEF529AA-12C4-49D6-91B8-94DFF3543BFB}" presName="rootText" presStyleLbl="node2" presStyleIdx="2" presStyleCnt="3">
        <dgm:presLayoutVars>
          <dgm:chPref val="3"/>
        </dgm:presLayoutVars>
      </dgm:prSet>
      <dgm:spPr/>
    </dgm:pt>
    <dgm:pt modelId="{0E6FBE5D-8F35-49A0-BE85-1BEE96889A5E}" type="pres">
      <dgm:prSet presAssocID="{FEF529AA-12C4-49D6-91B8-94DFF3543BFB}" presName="rootConnector" presStyleLbl="node2" presStyleIdx="2" presStyleCnt="3"/>
      <dgm:spPr/>
    </dgm:pt>
    <dgm:pt modelId="{1D4ABC65-5037-411C-A637-F306EC8AA800}" type="pres">
      <dgm:prSet presAssocID="{FEF529AA-12C4-49D6-91B8-94DFF3543BFB}" presName="hierChild4" presStyleCnt="0"/>
      <dgm:spPr/>
    </dgm:pt>
    <dgm:pt modelId="{438C09A3-A0FE-41B3-B5DB-BAAC9D55577D}" type="pres">
      <dgm:prSet presAssocID="{FEF529AA-12C4-49D6-91B8-94DFF3543BFB}" presName="hierChild5" presStyleCnt="0"/>
      <dgm:spPr/>
    </dgm:pt>
    <dgm:pt modelId="{97CCFD42-7B82-4433-9484-02C2771BCC82}" type="pres">
      <dgm:prSet presAssocID="{FCF211D4-3D43-4379-A5FC-7CF0FF27F660}" presName="hierChild3" presStyleCnt="0"/>
      <dgm:spPr/>
    </dgm:pt>
    <dgm:pt modelId="{B930B6A1-665F-4822-831C-B433D46882EE}" type="pres">
      <dgm:prSet presAssocID="{B017963F-61DE-45A6-9508-F97CFF2DF6AA}" presName="Name111" presStyleLbl="parChTrans1D2" presStyleIdx="3" presStyleCnt="4"/>
      <dgm:spPr/>
    </dgm:pt>
    <dgm:pt modelId="{31808F5B-16EA-41BB-95DD-4FBD818F39EF}" type="pres">
      <dgm:prSet presAssocID="{F4A96BD1-56E5-4447-B28C-A644353D889B}" presName="hierRoot3" presStyleCnt="0">
        <dgm:presLayoutVars>
          <dgm:hierBranch val="init"/>
        </dgm:presLayoutVars>
      </dgm:prSet>
      <dgm:spPr/>
    </dgm:pt>
    <dgm:pt modelId="{5C90DA26-83CF-488B-850E-F42296C50559}" type="pres">
      <dgm:prSet presAssocID="{F4A96BD1-56E5-4447-B28C-A644353D889B}" presName="rootComposite3" presStyleCnt="0"/>
      <dgm:spPr/>
    </dgm:pt>
    <dgm:pt modelId="{26914EF5-5329-431F-B068-6F3C85B7A23B}" type="pres">
      <dgm:prSet presAssocID="{F4A96BD1-56E5-4447-B28C-A644353D889B}" presName="rootText3" presStyleLbl="asst1" presStyleIdx="0" presStyleCnt="1" custLinFactNeighborX="-1554" custLinFactNeighborY="0">
        <dgm:presLayoutVars>
          <dgm:chPref val="3"/>
        </dgm:presLayoutVars>
      </dgm:prSet>
      <dgm:spPr/>
    </dgm:pt>
    <dgm:pt modelId="{5D051BF3-5218-4A7A-9024-ECA774CAD0B5}" type="pres">
      <dgm:prSet presAssocID="{F4A96BD1-56E5-4447-B28C-A644353D889B}" presName="rootConnector3" presStyleLbl="asst1" presStyleIdx="0" presStyleCnt="1"/>
      <dgm:spPr/>
    </dgm:pt>
    <dgm:pt modelId="{6D58F038-4E3D-4229-8963-4D20D26FFFFC}" type="pres">
      <dgm:prSet presAssocID="{F4A96BD1-56E5-4447-B28C-A644353D889B}" presName="hierChild6" presStyleCnt="0"/>
      <dgm:spPr/>
    </dgm:pt>
    <dgm:pt modelId="{08E1A9F7-C725-49EA-8B8B-0D9CEBB6D8A5}" type="pres">
      <dgm:prSet presAssocID="{F4A96BD1-56E5-4447-B28C-A644353D889B}" presName="hierChild7" presStyleCnt="0"/>
      <dgm:spPr/>
    </dgm:pt>
  </dgm:ptLst>
  <dgm:cxnLst>
    <dgm:cxn modelId="{0CDF1806-0C36-44CC-82B8-D7C40D37831A}" type="presOf" srcId="{A03876FD-0EB5-4E3E-8E84-03D7D43578F6}" destId="{E9FEBC28-2025-4823-B402-B5138DE52BEA}" srcOrd="0" destOrd="0" presId="urn:microsoft.com/office/officeart/2005/8/layout/orgChart1"/>
    <dgm:cxn modelId="{5E6B890E-4E10-4AA8-8FBD-9A5D108CB294}" srcId="{FCF211D4-3D43-4379-A5FC-7CF0FF27F660}" destId="{FEF529AA-12C4-49D6-91B8-94DFF3543BFB}" srcOrd="3" destOrd="0" parTransId="{A03876FD-0EB5-4E3E-8E84-03D7D43578F6}" sibTransId="{A5CC8967-20C7-4C5C-B679-41AB61FB573D}"/>
    <dgm:cxn modelId="{1F688D0F-BA5E-44EB-89E6-5A46D8992292}" type="presOf" srcId="{FCF211D4-3D43-4379-A5FC-7CF0FF27F660}" destId="{D68CFD38-5B26-4FE8-9AAA-7325561F742A}" srcOrd="1" destOrd="0" presId="urn:microsoft.com/office/officeart/2005/8/layout/orgChart1"/>
    <dgm:cxn modelId="{A4C45A11-678E-4AD7-8120-F789E51E55B4}" srcId="{FCF211D4-3D43-4379-A5FC-7CF0FF27F660}" destId="{ADF59413-D57C-44A7-965E-03C5CFBDA6DC}" srcOrd="1" destOrd="0" parTransId="{1F5FD6DC-E08A-47DF-B531-C4C00B81DAD2}" sibTransId="{3A3598AB-4A28-478B-97D6-7720E1CB68C6}"/>
    <dgm:cxn modelId="{BBEB1C1F-E7A2-48F3-93B1-3700C5632E72}" type="presOf" srcId="{36600A49-783C-489E-ABD8-73224ACCC599}" destId="{572CD9E4-9E45-4FBC-99B3-6DF38AAE6793}" srcOrd="0" destOrd="0" presId="urn:microsoft.com/office/officeart/2005/8/layout/orgChart1"/>
    <dgm:cxn modelId="{1567A632-9E3C-4133-8A78-EEC2B733B94C}" type="presOf" srcId="{ADF59413-D57C-44A7-965E-03C5CFBDA6DC}" destId="{2E76F2F8-2735-4BF2-9CEC-5891D5813132}" srcOrd="0" destOrd="0" presId="urn:microsoft.com/office/officeart/2005/8/layout/orgChart1"/>
    <dgm:cxn modelId="{6E72DC34-FEA2-4F43-8869-5BC9AA8CAE6D}" type="presOf" srcId="{ADF59413-D57C-44A7-965E-03C5CFBDA6DC}" destId="{8B7A63C2-9266-43AB-BBC7-2DB821C53E7F}" srcOrd="1" destOrd="0" presId="urn:microsoft.com/office/officeart/2005/8/layout/orgChart1"/>
    <dgm:cxn modelId="{2E1F3038-CA0C-4CDD-A0E2-982611D230E1}" type="presOf" srcId="{FCF211D4-3D43-4379-A5FC-7CF0FF27F660}" destId="{92C74D23-C2CA-43E7-960F-507C36C6BBE5}" srcOrd="0" destOrd="0" presId="urn:microsoft.com/office/officeart/2005/8/layout/orgChart1"/>
    <dgm:cxn modelId="{188CB138-B69B-4401-BD5F-D5601DE3B821}" type="presOf" srcId="{F4A96BD1-56E5-4447-B28C-A644353D889B}" destId="{5D051BF3-5218-4A7A-9024-ECA774CAD0B5}" srcOrd="1" destOrd="0" presId="urn:microsoft.com/office/officeart/2005/8/layout/orgChart1"/>
    <dgm:cxn modelId="{7FE19F76-E4EF-4B6D-8C01-66F14D362982}" type="presOf" srcId="{540BAF2B-0C7C-4758-B8ED-0040BF59270A}" destId="{5C96F68E-C033-47F3-B03D-871723E20509}" srcOrd="0" destOrd="0" presId="urn:microsoft.com/office/officeart/2005/8/layout/orgChart1"/>
    <dgm:cxn modelId="{FE6CBD57-14B6-49EF-8DCB-FF9A054C9EA0}" type="presOf" srcId="{1F9C8541-A9C3-425C-B9C9-1B0A35C8F554}" destId="{C8229F50-D494-4658-9E7F-33E79A2EB2B0}" srcOrd="0" destOrd="0" presId="urn:microsoft.com/office/officeart/2005/8/layout/orgChart1"/>
    <dgm:cxn modelId="{62A0E78A-007D-459E-BB12-6995D85C58F5}" type="presOf" srcId="{36600A49-783C-489E-ABD8-73224ACCC599}" destId="{D1CD130A-C62F-4B4B-8E55-75B6E789029A}" srcOrd="1" destOrd="0" presId="urn:microsoft.com/office/officeart/2005/8/layout/orgChart1"/>
    <dgm:cxn modelId="{FBB78B8B-B132-438C-A6C3-96A5E15DAF33}" type="presOf" srcId="{B017963F-61DE-45A6-9508-F97CFF2DF6AA}" destId="{B930B6A1-665F-4822-831C-B433D46882EE}" srcOrd="0" destOrd="0" presId="urn:microsoft.com/office/officeart/2005/8/layout/orgChart1"/>
    <dgm:cxn modelId="{8A7E5192-AA83-464D-B559-06647B2ADAE5}" type="presOf" srcId="{F4A96BD1-56E5-4447-B28C-A644353D889B}" destId="{26914EF5-5329-431F-B068-6F3C85B7A23B}" srcOrd="0" destOrd="0" presId="urn:microsoft.com/office/officeart/2005/8/layout/orgChart1"/>
    <dgm:cxn modelId="{DA93329F-E5ED-4928-971F-622FE0BF5F8A}" srcId="{FCF211D4-3D43-4379-A5FC-7CF0FF27F660}" destId="{F4A96BD1-56E5-4447-B28C-A644353D889B}" srcOrd="0" destOrd="0" parTransId="{B017963F-61DE-45A6-9508-F97CFF2DF6AA}" sibTransId="{2FE3D40B-5D11-41CA-91C4-E5F771688765}"/>
    <dgm:cxn modelId="{3B18CBAE-CC57-4CD2-A84C-50FFCA0EBBED}" type="presOf" srcId="{1F5FD6DC-E08A-47DF-B531-C4C00B81DAD2}" destId="{F6C3BA10-6C54-43D7-A9D4-140C84ED614B}" srcOrd="0" destOrd="0" presId="urn:microsoft.com/office/officeart/2005/8/layout/orgChart1"/>
    <dgm:cxn modelId="{72B1B8D0-B39F-4A89-9D6A-A393D1EBD311}" type="presOf" srcId="{FEF529AA-12C4-49D6-91B8-94DFF3543BFB}" destId="{16748E5E-ACBB-467F-8239-D207EE699EB1}" srcOrd="0" destOrd="0" presId="urn:microsoft.com/office/officeart/2005/8/layout/orgChart1"/>
    <dgm:cxn modelId="{432F9AF8-E992-4DA5-B502-2CBE9453927A}" srcId="{FCF211D4-3D43-4379-A5FC-7CF0FF27F660}" destId="{36600A49-783C-489E-ABD8-73224ACCC599}" srcOrd="2" destOrd="0" parTransId="{540BAF2B-0C7C-4758-B8ED-0040BF59270A}" sibTransId="{7BD8C160-AACC-48F3-AA0E-6869993F7297}"/>
    <dgm:cxn modelId="{F747E2FB-80E4-4B8A-9388-CF7060B596E8}" srcId="{1F9C8541-A9C3-425C-B9C9-1B0A35C8F554}" destId="{FCF211D4-3D43-4379-A5FC-7CF0FF27F660}" srcOrd="0" destOrd="0" parTransId="{ABA58F91-08EB-491D-B571-3B4606D8D4C5}" sibTransId="{A5B0C420-529E-462A-A28F-456AB702EC01}"/>
    <dgm:cxn modelId="{B4B434FF-E6BA-4DE8-9F9B-725F7F6A2171}" type="presOf" srcId="{FEF529AA-12C4-49D6-91B8-94DFF3543BFB}" destId="{0E6FBE5D-8F35-49A0-BE85-1BEE96889A5E}" srcOrd="1" destOrd="0" presId="urn:microsoft.com/office/officeart/2005/8/layout/orgChart1"/>
    <dgm:cxn modelId="{9B9EB13B-FBED-4213-95D6-27F2024754F9}" type="presParOf" srcId="{C8229F50-D494-4658-9E7F-33E79A2EB2B0}" destId="{D09721AD-9C0E-4B1B-9A18-66DD5E61F433}" srcOrd="0" destOrd="0" presId="urn:microsoft.com/office/officeart/2005/8/layout/orgChart1"/>
    <dgm:cxn modelId="{4B75DD57-6E9B-4351-BA63-AB1B6B907193}" type="presParOf" srcId="{D09721AD-9C0E-4B1B-9A18-66DD5E61F433}" destId="{1E38F531-1296-4AA5-99EC-6B26D0F50863}" srcOrd="0" destOrd="0" presId="urn:microsoft.com/office/officeart/2005/8/layout/orgChart1"/>
    <dgm:cxn modelId="{DA7FDEB4-A209-4763-BE0E-C4ED494FC631}" type="presParOf" srcId="{1E38F531-1296-4AA5-99EC-6B26D0F50863}" destId="{92C74D23-C2CA-43E7-960F-507C36C6BBE5}" srcOrd="0" destOrd="0" presId="urn:microsoft.com/office/officeart/2005/8/layout/orgChart1"/>
    <dgm:cxn modelId="{731EABFB-FCF5-4A88-8699-44ADF6FCA009}" type="presParOf" srcId="{1E38F531-1296-4AA5-99EC-6B26D0F50863}" destId="{D68CFD38-5B26-4FE8-9AAA-7325561F742A}" srcOrd="1" destOrd="0" presId="urn:microsoft.com/office/officeart/2005/8/layout/orgChart1"/>
    <dgm:cxn modelId="{26059428-4177-4495-9164-2ACA7F0F4A8C}" type="presParOf" srcId="{D09721AD-9C0E-4B1B-9A18-66DD5E61F433}" destId="{C1E45845-748C-4596-8758-F067022D450A}" srcOrd="1" destOrd="0" presId="urn:microsoft.com/office/officeart/2005/8/layout/orgChart1"/>
    <dgm:cxn modelId="{55719EAA-2416-4868-A611-8785B8669697}" type="presParOf" srcId="{C1E45845-748C-4596-8758-F067022D450A}" destId="{F6C3BA10-6C54-43D7-A9D4-140C84ED614B}" srcOrd="0" destOrd="0" presId="urn:microsoft.com/office/officeart/2005/8/layout/orgChart1"/>
    <dgm:cxn modelId="{E76CCAE3-24D9-481D-AA65-A25928C859FA}" type="presParOf" srcId="{C1E45845-748C-4596-8758-F067022D450A}" destId="{1AE54D80-FBDA-4368-A11B-EB373BB55759}" srcOrd="1" destOrd="0" presId="urn:microsoft.com/office/officeart/2005/8/layout/orgChart1"/>
    <dgm:cxn modelId="{5BCED119-C258-4744-B65A-D61F26B0C27D}" type="presParOf" srcId="{1AE54D80-FBDA-4368-A11B-EB373BB55759}" destId="{E9B22AED-B9C5-402C-BB86-6B3EECFF5188}" srcOrd="0" destOrd="0" presId="urn:microsoft.com/office/officeart/2005/8/layout/orgChart1"/>
    <dgm:cxn modelId="{52B71527-C959-4FB2-8279-930B85290B41}" type="presParOf" srcId="{E9B22AED-B9C5-402C-BB86-6B3EECFF5188}" destId="{2E76F2F8-2735-4BF2-9CEC-5891D5813132}" srcOrd="0" destOrd="0" presId="urn:microsoft.com/office/officeart/2005/8/layout/orgChart1"/>
    <dgm:cxn modelId="{561E46C3-3BB8-45FF-AF2E-BD6239CF2F09}" type="presParOf" srcId="{E9B22AED-B9C5-402C-BB86-6B3EECFF5188}" destId="{8B7A63C2-9266-43AB-BBC7-2DB821C53E7F}" srcOrd="1" destOrd="0" presId="urn:microsoft.com/office/officeart/2005/8/layout/orgChart1"/>
    <dgm:cxn modelId="{F40C7682-C125-45C4-99B9-55915DEA4B41}" type="presParOf" srcId="{1AE54D80-FBDA-4368-A11B-EB373BB55759}" destId="{6E0B2A7C-D3B2-4492-90AD-FAC1F8030846}" srcOrd="1" destOrd="0" presId="urn:microsoft.com/office/officeart/2005/8/layout/orgChart1"/>
    <dgm:cxn modelId="{50ABFDDD-F02F-4AF1-A090-AF60190165E1}" type="presParOf" srcId="{1AE54D80-FBDA-4368-A11B-EB373BB55759}" destId="{28B395C9-CDF1-4705-A148-37EF301C3562}" srcOrd="2" destOrd="0" presId="urn:microsoft.com/office/officeart/2005/8/layout/orgChart1"/>
    <dgm:cxn modelId="{25C4E776-A16A-43F1-A65A-FE97C7DE7E83}" type="presParOf" srcId="{C1E45845-748C-4596-8758-F067022D450A}" destId="{5C96F68E-C033-47F3-B03D-871723E20509}" srcOrd="2" destOrd="0" presId="urn:microsoft.com/office/officeart/2005/8/layout/orgChart1"/>
    <dgm:cxn modelId="{DEC40354-CD00-42E7-B6A0-CD20F9CA5730}" type="presParOf" srcId="{C1E45845-748C-4596-8758-F067022D450A}" destId="{82B59CB6-2335-463C-B6A3-E75CC78570AC}" srcOrd="3" destOrd="0" presId="urn:microsoft.com/office/officeart/2005/8/layout/orgChart1"/>
    <dgm:cxn modelId="{67849CFD-5E05-4768-8493-2122EEF11C99}" type="presParOf" srcId="{82B59CB6-2335-463C-B6A3-E75CC78570AC}" destId="{6930B97B-32F4-4BE2-9A95-B1F5E4B373B6}" srcOrd="0" destOrd="0" presId="urn:microsoft.com/office/officeart/2005/8/layout/orgChart1"/>
    <dgm:cxn modelId="{950F5C35-5814-483A-A665-281E5FDD13C1}" type="presParOf" srcId="{6930B97B-32F4-4BE2-9A95-B1F5E4B373B6}" destId="{572CD9E4-9E45-4FBC-99B3-6DF38AAE6793}" srcOrd="0" destOrd="0" presId="urn:microsoft.com/office/officeart/2005/8/layout/orgChart1"/>
    <dgm:cxn modelId="{66D0EF46-9FB9-40CB-8360-88439095BBFF}" type="presParOf" srcId="{6930B97B-32F4-4BE2-9A95-B1F5E4B373B6}" destId="{D1CD130A-C62F-4B4B-8E55-75B6E789029A}" srcOrd="1" destOrd="0" presId="urn:microsoft.com/office/officeart/2005/8/layout/orgChart1"/>
    <dgm:cxn modelId="{FFE70276-575D-4422-9C39-02121A546358}" type="presParOf" srcId="{82B59CB6-2335-463C-B6A3-E75CC78570AC}" destId="{D6BE4AE6-7FDD-4317-8EF5-6CABA6DA9FE5}" srcOrd="1" destOrd="0" presId="urn:microsoft.com/office/officeart/2005/8/layout/orgChart1"/>
    <dgm:cxn modelId="{917B89B1-DE35-4F7D-83A1-6A9AE815162D}" type="presParOf" srcId="{82B59CB6-2335-463C-B6A3-E75CC78570AC}" destId="{D6353FC3-3672-4E2F-9776-4CFFC50472FE}" srcOrd="2" destOrd="0" presId="urn:microsoft.com/office/officeart/2005/8/layout/orgChart1"/>
    <dgm:cxn modelId="{EF91B656-FD4D-4029-9205-AD0A94D3F643}" type="presParOf" srcId="{C1E45845-748C-4596-8758-F067022D450A}" destId="{E9FEBC28-2025-4823-B402-B5138DE52BEA}" srcOrd="4" destOrd="0" presId="urn:microsoft.com/office/officeart/2005/8/layout/orgChart1"/>
    <dgm:cxn modelId="{9310D70E-A536-4AE5-B6B3-5C82B9E621AC}" type="presParOf" srcId="{C1E45845-748C-4596-8758-F067022D450A}" destId="{E7539BA1-2F4D-4FB9-88E3-FE15DEEB49BF}" srcOrd="5" destOrd="0" presId="urn:microsoft.com/office/officeart/2005/8/layout/orgChart1"/>
    <dgm:cxn modelId="{D27C9625-2102-47E3-86B4-8B08F34B374E}" type="presParOf" srcId="{E7539BA1-2F4D-4FB9-88E3-FE15DEEB49BF}" destId="{F8ACEE1C-07F8-45F7-8E56-426CE711FBB2}" srcOrd="0" destOrd="0" presId="urn:microsoft.com/office/officeart/2005/8/layout/orgChart1"/>
    <dgm:cxn modelId="{37F54200-7A15-433A-B30F-5E67CBA53A80}" type="presParOf" srcId="{F8ACEE1C-07F8-45F7-8E56-426CE711FBB2}" destId="{16748E5E-ACBB-467F-8239-D207EE699EB1}" srcOrd="0" destOrd="0" presId="urn:microsoft.com/office/officeart/2005/8/layout/orgChart1"/>
    <dgm:cxn modelId="{2BE32B7B-CCE6-4CD3-8AF9-FA1341B1F741}" type="presParOf" srcId="{F8ACEE1C-07F8-45F7-8E56-426CE711FBB2}" destId="{0E6FBE5D-8F35-49A0-BE85-1BEE96889A5E}" srcOrd="1" destOrd="0" presId="urn:microsoft.com/office/officeart/2005/8/layout/orgChart1"/>
    <dgm:cxn modelId="{A99589B6-AE5D-4A6E-AF43-34171024E2A1}" type="presParOf" srcId="{E7539BA1-2F4D-4FB9-88E3-FE15DEEB49BF}" destId="{1D4ABC65-5037-411C-A637-F306EC8AA800}" srcOrd="1" destOrd="0" presId="urn:microsoft.com/office/officeart/2005/8/layout/orgChart1"/>
    <dgm:cxn modelId="{9E6C7FFC-9CDE-49A5-90B9-EDB44ECA7999}" type="presParOf" srcId="{E7539BA1-2F4D-4FB9-88E3-FE15DEEB49BF}" destId="{438C09A3-A0FE-41B3-B5DB-BAAC9D55577D}" srcOrd="2" destOrd="0" presId="urn:microsoft.com/office/officeart/2005/8/layout/orgChart1"/>
    <dgm:cxn modelId="{FA704628-8C9B-4184-9600-13EE72A785AD}" type="presParOf" srcId="{D09721AD-9C0E-4B1B-9A18-66DD5E61F433}" destId="{97CCFD42-7B82-4433-9484-02C2771BCC82}" srcOrd="2" destOrd="0" presId="urn:microsoft.com/office/officeart/2005/8/layout/orgChart1"/>
    <dgm:cxn modelId="{85654F79-5A0C-4E65-AFDC-68DFA68E082D}" type="presParOf" srcId="{97CCFD42-7B82-4433-9484-02C2771BCC82}" destId="{B930B6A1-665F-4822-831C-B433D46882EE}" srcOrd="0" destOrd="0" presId="urn:microsoft.com/office/officeart/2005/8/layout/orgChart1"/>
    <dgm:cxn modelId="{3937D701-B573-4ABB-9C08-D801AE57D582}" type="presParOf" srcId="{97CCFD42-7B82-4433-9484-02C2771BCC82}" destId="{31808F5B-16EA-41BB-95DD-4FBD818F39EF}" srcOrd="1" destOrd="0" presId="urn:microsoft.com/office/officeart/2005/8/layout/orgChart1"/>
    <dgm:cxn modelId="{AC765571-BE27-47DA-A5FF-4CC59A570F86}" type="presParOf" srcId="{31808F5B-16EA-41BB-95DD-4FBD818F39EF}" destId="{5C90DA26-83CF-488B-850E-F42296C50559}" srcOrd="0" destOrd="0" presId="urn:microsoft.com/office/officeart/2005/8/layout/orgChart1"/>
    <dgm:cxn modelId="{318C0789-C525-4C65-AEED-4399B9BAEF51}" type="presParOf" srcId="{5C90DA26-83CF-488B-850E-F42296C50559}" destId="{26914EF5-5329-431F-B068-6F3C85B7A23B}" srcOrd="0" destOrd="0" presId="urn:microsoft.com/office/officeart/2005/8/layout/orgChart1"/>
    <dgm:cxn modelId="{4DD1C8FF-D5F9-4552-AF5F-96D96C215034}" type="presParOf" srcId="{5C90DA26-83CF-488B-850E-F42296C50559}" destId="{5D051BF3-5218-4A7A-9024-ECA774CAD0B5}" srcOrd="1" destOrd="0" presId="urn:microsoft.com/office/officeart/2005/8/layout/orgChart1"/>
    <dgm:cxn modelId="{5B2FC6F8-192E-49D4-BF8A-F9DD31D7C983}" type="presParOf" srcId="{31808F5B-16EA-41BB-95DD-4FBD818F39EF}" destId="{6D58F038-4E3D-4229-8963-4D20D26FFFFC}" srcOrd="1" destOrd="0" presId="urn:microsoft.com/office/officeart/2005/8/layout/orgChart1"/>
    <dgm:cxn modelId="{F022E333-66D8-4BEB-B9F8-3FCE34541BE6}" type="presParOf" srcId="{31808F5B-16EA-41BB-95DD-4FBD818F39EF}" destId="{08E1A9F7-C725-49EA-8B8B-0D9CEBB6D8A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30B6A1-665F-4822-831C-B433D46882EE}">
      <dsp:nvSpPr>
        <dsp:cNvPr id="0" name=""/>
        <dsp:cNvSpPr/>
      </dsp:nvSpPr>
      <dsp:spPr>
        <a:xfrm>
          <a:off x="3777562" y="1616240"/>
          <a:ext cx="286437" cy="1093092"/>
        </a:xfrm>
        <a:custGeom>
          <a:avLst/>
          <a:gdLst/>
          <a:ahLst/>
          <a:cxnLst/>
          <a:rect l="0" t="0" r="0" b="0"/>
          <a:pathLst>
            <a:path>
              <a:moveTo>
                <a:pt x="286437" y="0"/>
              </a:moveTo>
              <a:lnTo>
                <a:pt x="286437" y="1093092"/>
              </a:lnTo>
              <a:lnTo>
                <a:pt x="0" y="109309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FEBC28-2025-4823-B402-B5138DE52BEA}">
      <dsp:nvSpPr>
        <dsp:cNvPr id="0" name=""/>
        <dsp:cNvSpPr/>
      </dsp:nvSpPr>
      <dsp:spPr>
        <a:xfrm>
          <a:off x="4064000" y="1616240"/>
          <a:ext cx="2875309" cy="21861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36675"/>
              </a:lnTo>
              <a:lnTo>
                <a:pt x="2875309" y="1936675"/>
              </a:lnTo>
              <a:lnTo>
                <a:pt x="2875309" y="218618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96F68E-C033-47F3-B03D-871723E20509}">
      <dsp:nvSpPr>
        <dsp:cNvPr id="0" name=""/>
        <dsp:cNvSpPr/>
      </dsp:nvSpPr>
      <dsp:spPr>
        <a:xfrm>
          <a:off x="4018280" y="1616240"/>
          <a:ext cx="91440" cy="218618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8618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C3BA10-6C54-43D7-A9D4-140C84ED614B}">
      <dsp:nvSpPr>
        <dsp:cNvPr id="0" name=""/>
        <dsp:cNvSpPr/>
      </dsp:nvSpPr>
      <dsp:spPr>
        <a:xfrm>
          <a:off x="1188690" y="1616240"/>
          <a:ext cx="2875309" cy="2186185"/>
        </a:xfrm>
        <a:custGeom>
          <a:avLst/>
          <a:gdLst/>
          <a:ahLst/>
          <a:cxnLst/>
          <a:rect l="0" t="0" r="0" b="0"/>
          <a:pathLst>
            <a:path>
              <a:moveTo>
                <a:pt x="2875309" y="0"/>
              </a:moveTo>
              <a:lnTo>
                <a:pt x="2875309" y="1936675"/>
              </a:lnTo>
              <a:lnTo>
                <a:pt x="0" y="1936675"/>
              </a:lnTo>
              <a:lnTo>
                <a:pt x="0" y="218618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C74D23-C2CA-43E7-960F-507C36C6BBE5}">
      <dsp:nvSpPr>
        <dsp:cNvPr id="0" name=""/>
        <dsp:cNvSpPr/>
      </dsp:nvSpPr>
      <dsp:spPr>
        <a:xfrm>
          <a:off x="2875855" y="428096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ABCD NAME (CEO)</a:t>
          </a:r>
        </a:p>
      </dsp:txBody>
      <dsp:txXfrm>
        <a:off x="2875855" y="428096"/>
        <a:ext cx="2376289" cy="1188144"/>
      </dsp:txXfrm>
    </dsp:sp>
    <dsp:sp modelId="{2E76F2F8-2735-4BF2-9CEC-5891D5813132}">
      <dsp:nvSpPr>
        <dsp:cNvPr id="0" name=""/>
        <dsp:cNvSpPr/>
      </dsp:nvSpPr>
      <dsp:spPr>
        <a:xfrm>
          <a:off x="545" y="3802426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HIJK Name</a:t>
          </a:r>
        </a:p>
      </dsp:txBody>
      <dsp:txXfrm>
        <a:off x="545" y="3802426"/>
        <a:ext cx="2376289" cy="1188144"/>
      </dsp:txXfrm>
    </dsp:sp>
    <dsp:sp modelId="{572CD9E4-9E45-4FBC-99B3-6DF38AAE6793}">
      <dsp:nvSpPr>
        <dsp:cNvPr id="0" name=""/>
        <dsp:cNvSpPr/>
      </dsp:nvSpPr>
      <dsp:spPr>
        <a:xfrm>
          <a:off x="2875855" y="3802426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LMNO Name</a:t>
          </a:r>
        </a:p>
      </dsp:txBody>
      <dsp:txXfrm>
        <a:off x="2875855" y="3802426"/>
        <a:ext cx="2376289" cy="1188144"/>
      </dsp:txXfrm>
    </dsp:sp>
    <dsp:sp modelId="{16748E5E-ACBB-467F-8239-D207EE699EB1}">
      <dsp:nvSpPr>
        <dsp:cNvPr id="0" name=""/>
        <dsp:cNvSpPr/>
      </dsp:nvSpPr>
      <dsp:spPr>
        <a:xfrm>
          <a:off x="5751165" y="3802426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PQRS Name</a:t>
          </a:r>
        </a:p>
      </dsp:txBody>
      <dsp:txXfrm>
        <a:off x="5751165" y="3802426"/>
        <a:ext cx="2376289" cy="1188144"/>
      </dsp:txXfrm>
    </dsp:sp>
    <dsp:sp modelId="{26914EF5-5329-431F-B068-6F3C85B7A23B}">
      <dsp:nvSpPr>
        <dsp:cNvPr id="0" name=""/>
        <dsp:cNvSpPr/>
      </dsp:nvSpPr>
      <dsp:spPr>
        <a:xfrm>
          <a:off x="1401273" y="2115261"/>
          <a:ext cx="2376289" cy="1188144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EFG Name</a:t>
          </a:r>
        </a:p>
      </dsp:txBody>
      <dsp:txXfrm>
        <a:off x="1401273" y="2115261"/>
        <a:ext cx="2376289" cy="11881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24044-7646-6A53-A4A4-EBE305975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6FAA94-2C9A-0B9A-CD92-167AF40ABD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2D22A-5ECB-E7CA-5A92-2EFB45164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F9D21-CDC9-926C-B394-49B2B9724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5B350-40DB-A99A-F5C4-3C834E337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69445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B0A07-640B-EE20-58AC-FC6C893D4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3D40F-40F0-C0D1-7BDE-3CD84FCE1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0C957-FC2C-3C76-0870-2577BF3BC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0A57A-7458-BEE8-55BE-45BCAC84A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04C60-E214-C62D-93B7-7D7529E93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091620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8D3BC5-3D59-DA59-9B32-4A8C28D1F8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0E6B9A-AF73-9CC4-0244-E82DFC6B4B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247BD-6364-4B00-3A7F-8846C0FD0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1608C-0B9F-3203-EEA9-58A3CC954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5C54A-7F4C-A8F0-466A-45CACD8DB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24495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1ECD2-C188-81B3-EF22-1525586FA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0F9D3-0343-F24A-BD50-7C121AC94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38FDE-449D-D917-2313-8F17D21A3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EBD66-01FF-4107-A128-02D74DC87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5F5EF-842F-74DA-7F6C-DA75B17B1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28581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88AF9-C8CF-B4CC-3D56-52FB009AC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420A62-F315-0696-E159-1D4FC78A8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2CC0A-2192-8452-79D7-BC53CB61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79E1A-29B1-1901-B89C-15A5C996F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61628-F2CE-78F1-DE26-700E4FBE3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28626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75A94-F835-A3C7-76C4-2016A317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8C447-8CAD-393E-F882-7F265B9E88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BD8881-40E4-1DF3-83D8-BDA8ED8BAA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8D739C-59B3-A8DA-5718-22C5DCA44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69395-394C-5F05-F22A-BBFEC4164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4B443-D88B-0230-C415-6005D285A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09616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656B3-36DA-ABC9-17B8-F3FCC6466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A6A14-27CD-C04F-AD55-A5D4C59A4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E0FC61-ACAA-E5AF-C22C-4D17DB57F4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3B6E2F-B542-BC71-DD41-54B7B65966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7B998A-E4C1-E4CC-9B9F-CCE2713A6D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0FE2BC-1963-A1EA-5953-C3DB94CE4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43CBD7-A3A0-5265-1C93-41979DA21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121EA2-3640-5590-DE7C-E4652E739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100350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192B6-634A-0FCF-656D-7F1BFDE8D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87DAFF-48C2-D617-D1C3-571811E54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6A8F19-E264-59B4-F0DA-3E9C755FC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4F8216-080D-9BF5-9321-05E97C26D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305600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1EE9EC-9224-1302-B128-7C3500F10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AAE668-E8AA-7129-14D5-BF9D0E95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2C5B25-8130-05BD-FACB-870510F49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60394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5FA75-19F0-CCF4-3B5D-DAEE21249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9CC97-EA81-F763-5638-78CDFF8B8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91CDA3-3966-4F4E-9DBE-36BF53E43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8529CC-3872-3662-591E-B1202C8A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B7A81-E692-37D0-592A-C558C5F1D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64649C-AB49-C02C-F7F6-8C338E349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722178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D269E-F6AF-FDDE-F907-FE5272CD9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D8A6AA-5733-A119-B5D8-5CFE8DE225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AF7375-87E8-25A8-2C3B-AAD6777D1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AD720-993B-F294-4710-5E5CCE970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2D4E45-3BEC-0A31-0A8D-AB2EBB8A7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40FC7-4FEB-5E8C-D162-481447CC5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82064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DFF9DF-FBD8-56EA-3B5B-3B90728AB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9144DF-D3D5-3985-7829-C4B0BB8CF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FFE24-8C78-6AAB-3C00-31E5949EB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1C4DBD-C195-4876-A3C5-BB4FD50A5B30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E5D50-544D-AF61-05F6-4697F6D810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47115-BB83-E009-BD34-52224B37EF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C2E0B-E6F3-4C8C-A12A-9870BE2D3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45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E6B439-560D-ADF1-89D1-8BD354FC44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59" y="266555"/>
            <a:ext cx="952357" cy="961881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6B81391-CB2C-943A-0747-055EDEA458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8668561"/>
              </p:ext>
            </p:extLst>
          </p:nvPr>
        </p:nvGraphicFramePr>
        <p:xfrm>
          <a:off x="4110183" y="396975"/>
          <a:ext cx="3971635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1635">
                  <a:extLst>
                    <a:ext uri="{9D8B030D-6E8A-4147-A177-3AD203B41FA5}">
                      <a16:colId xmlns:a16="http://schemas.microsoft.com/office/drawing/2014/main" val="3868562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solidFill>
                            <a:sysClr val="windowText" lastClr="000000"/>
                          </a:solidFill>
                        </a:rPr>
                        <a:t>WELCOME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006908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A19F3EC-0E94-4AF7-7497-C32D907CE77C}"/>
              </a:ext>
            </a:extLst>
          </p:cNvPr>
          <p:cNvSpPr txBox="1"/>
          <p:nvPr/>
        </p:nvSpPr>
        <p:spPr>
          <a:xfrm>
            <a:off x="1376218" y="3013502"/>
            <a:ext cx="2170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Name: </a:t>
            </a:r>
          </a:p>
          <a:p>
            <a:r>
              <a:rPr lang="en-US" sz="2400" dirty="0"/>
              <a:t>Reg. No: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F2465EB-2D60-F1FE-EB69-349D3B38D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0" r="18770"/>
          <a:stretch>
            <a:fillRect/>
          </a:stretch>
        </p:blipFill>
        <p:spPr>
          <a:xfrm>
            <a:off x="7195128" y="1895475"/>
            <a:ext cx="3620654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928515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0DB4728-21EE-FD1E-F578-C21790110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778530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AA84AE3-4BB9-D0D7-036C-86EE4BE98A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6574304"/>
              </p:ext>
            </p:extLst>
          </p:nvPr>
        </p:nvGraphicFramePr>
        <p:xfrm>
          <a:off x="1918854" y="1253331"/>
          <a:ext cx="8859982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71255906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8F2909-98A2-95E0-7B99-2EA916BA2FD7}"/>
              </a:ext>
            </a:extLst>
          </p:cNvPr>
          <p:cNvSpPr txBox="1"/>
          <p:nvPr/>
        </p:nvSpPr>
        <p:spPr>
          <a:xfrm>
            <a:off x="3771806" y="489527"/>
            <a:ext cx="4648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/>
              <a:t>Ardvark</a:t>
            </a:r>
            <a:r>
              <a:rPr lang="en-US" sz="3600" b="1" dirty="0"/>
              <a:t> Advertising Inc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D311934-32A7-22F6-62F2-3BEF67D053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9932137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9160264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06DE402-F3E1-DFDE-4F7F-6156668076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5673688"/>
              </p:ext>
            </p:extLst>
          </p:nvPr>
        </p:nvGraphicFramePr>
        <p:xfrm>
          <a:off x="1580168" y="697583"/>
          <a:ext cx="9031664" cy="55523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4449809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230985-hd_1080_1920_29fps">
            <a:hlinkClick r:id="" action="ppaction://media"/>
            <a:extLst>
              <a:ext uri="{FF2B5EF4-FFF2-40B4-BE49-F238E27FC236}">
                <a16:creationId xmlns:a16="http://schemas.microsoft.com/office/drawing/2014/main" id="{96E3FDA2-60F6-1000-9C5D-A1614753DA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3023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92833F-36C6-9309-26D1-E8BE00A7E297}"/>
              </a:ext>
            </a:extLst>
          </p:cNvPr>
          <p:cNvSpPr txBox="1"/>
          <p:nvPr/>
        </p:nvSpPr>
        <p:spPr>
          <a:xfrm>
            <a:off x="2953153" y="2321005"/>
            <a:ext cx="628569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>
                <a:latin typeface="Agency FB" panose="020B0503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04794967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36</Words>
  <Application>Microsoft Office PowerPoint</Application>
  <PresentationFormat>Widescreen</PresentationFormat>
  <Paragraphs>15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Agency FB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 671</dc:creator>
  <cp:lastModifiedBy>N 671</cp:lastModifiedBy>
  <cp:revision>3</cp:revision>
  <dcterms:created xsi:type="dcterms:W3CDTF">2025-12-02T10:55:58Z</dcterms:created>
  <dcterms:modified xsi:type="dcterms:W3CDTF">2025-12-11T10:42:47Z</dcterms:modified>
</cp:coreProperties>
</file>

<file path=docProps/thumbnail.jpeg>
</file>